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sldIdLst>
    <p:sldId id="257" r:id="rId5"/>
  </p:sldIdLst>
  <p:sldSz cx="6858000" cy="9144000" type="letter"/>
  <p:notesSz cx="6858000" cy="9144000"/>
  <p:embeddedFontLst>
    <p:embeddedFont>
      <p:font typeface="Calibri" panose="020F0502020204030204" pitchFamily="34" charset="0"/>
      <p:regular r:id="rId6"/>
      <p:bold r:id="rId7"/>
      <p:italic r:id="rId8"/>
      <p:boldItalic r:id="rId9"/>
    </p:embeddedFont>
    <p:embeddedFont>
      <p:font typeface="Lato" panose="020F0502020204030203" pitchFamily="34" charset="0"/>
      <p:regular r:id="rId10"/>
      <p:bold r:id="rId11"/>
    </p:embeddedFont>
    <p:embeddedFont>
      <p:font typeface="Roboto" panose="02000000000000000000" pitchFamily="2"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509F"/>
    <a:srgbClr val="D9E339"/>
    <a:srgbClr val="EE3968"/>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55DB8-769E-4C04-BCD4-1FBA9A81DF41}" v="121" dt="2019-03-27T15:56:11.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1887" y="135"/>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DFBEAB-87C2-41F6-A7E9-0185C0445AC7}" type="datetimeFigureOut">
              <a:rPr lang="en-CA" smtClean="0"/>
              <a:pPr/>
              <a:t>2019-03-27</a:t>
            </a:fld>
            <a:endParaRPr lang="en-CA" dirty="0"/>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65937AD-1449-4858-A1CC-AE078F3E755A}" type="slidenum">
              <a:rPr lang="en-CA" smtClean="0"/>
              <a:pPr/>
              <a:t>‹#›</a:t>
            </a:fld>
            <a:endParaRPr lang="en-CA"/>
          </a:p>
        </p:txBody>
      </p:sp>
      <p:sp>
        <p:nvSpPr>
          <p:cNvPr id="14" name="Rectangle 13"/>
          <p:cNvSpPr/>
          <p:nvPr userDrawn="1"/>
        </p:nvSpPr>
        <p:spPr>
          <a:xfrm>
            <a:off x="2419350" y="2581275"/>
            <a:ext cx="4438650" cy="4191000"/>
          </a:xfrm>
          <a:prstGeom prst="rect">
            <a:avLst/>
          </a:prstGeom>
          <a:solidFill>
            <a:srgbClr val="EE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2895600" y="3028950"/>
            <a:ext cx="3743325" cy="3390899"/>
          </a:xfrm>
        </p:spPr>
        <p:txBody>
          <a:bodyPr anchor="ctr"/>
          <a:lstStyle>
            <a:lvl1pPr>
              <a:defRPr>
                <a:solidFill>
                  <a:schemeClr val="bg1"/>
                </a:solidFill>
                <a:latin typeface="Lato" pitchFamily="34" charset="0"/>
                <a:ea typeface="Lato" pitchFamily="34" charset="0"/>
                <a:cs typeface="Lato" pitchFamily="34" charset="0"/>
              </a:defRPr>
            </a:lvl1pPr>
          </a:lstStyle>
          <a:p>
            <a:r>
              <a:rPr lang="en-US" dirty="0"/>
              <a:t>Click to edit Master title style</a:t>
            </a:r>
          </a:p>
        </p:txBody>
      </p:sp>
      <p:sp>
        <p:nvSpPr>
          <p:cNvPr id="17" name="Content Placeholder 2"/>
          <p:cNvSpPr>
            <a:spLocks noGrp="1"/>
          </p:cNvSpPr>
          <p:nvPr>
            <p:ph idx="1"/>
          </p:nvPr>
        </p:nvSpPr>
        <p:spPr>
          <a:xfrm>
            <a:off x="2943225" y="7019925"/>
            <a:ext cx="3443287" cy="1216025"/>
          </a:xfrm>
        </p:spPr>
        <p:txBody>
          <a:bodyPr/>
          <a:lstStyle>
            <a:lvl1pPr>
              <a:defRPr>
                <a:latin typeface="Roboto" pitchFamily="2" charset="0"/>
                <a:ea typeface="Roboto" pitchFamily="2" charset="0"/>
                <a:cs typeface="Roboto" pitchFamily="2" charset="0"/>
              </a:defRPr>
            </a:lvl1pPr>
            <a:lvl2pPr>
              <a:defRPr>
                <a:latin typeface="Roboto" pitchFamily="2" charset="0"/>
                <a:ea typeface="Roboto" pitchFamily="2" charset="0"/>
                <a:cs typeface="Roboto" pitchFamily="2" charset="0"/>
              </a:defRPr>
            </a:lvl2pPr>
            <a:lvl3pPr>
              <a:defRPr>
                <a:latin typeface="Roboto" pitchFamily="2" charset="0"/>
                <a:ea typeface="Roboto" pitchFamily="2" charset="0"/>
                <a:cs typeface="Roboto" pitchFamily="2" charset="0"/>
              </a:defRPr>
            </a:lvl3pPr>
            <a:lvl4pPr>
              <a:defRPr>
                <a:latin typeface="Roboto" pitchFamily="2" charset="0"/>
                <a:ea typeface="Roboto" pitchFamily="2" charset="0"/>
                <a:cs typeface="Roboto" pitchFamily="2" charset="0"/>
              </a:defRPr>
            </a:lvl4pPr>
            <a:lvl5pPr>
              <a:defRPr>
                <a:latin typeface="Roboto" pitchFamily="2" charset="0"/>
                <a:ea typeface="Roboto" pitchFamily="2" charset="0"/>
                <a:cs typeface="Roboto"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descr="ethica-logo-login-screen.png"/>
          <p:cNvPicPr>
            <a:picLocks noChangeAspect="1"/>
          </p:cNvPicPr>
          <p:nvPr userDrawn="1"/>
        </p:nvPicPr>
        <p:blipFill>
          <a:blip r:embed="rId2" cstate="print"/>
          <a:stretch>
            <a:fillRect/>
          </a:stretch>
        </p:blipFill>
        <p:spPr>
          <a:xfrm>
            <a:off x="5600700" y="276225"/>
            <a:ext cx="971550" cy="466344"/>
          </a:xfrm>
          <a:prstGeom prst="rect">
            <a:avLst/>
          </a:prstGeom>
        </p:spPr>
      </p:pic>
    </p:spTree>
    <p:extLst>
      <p:ext uri="{BB962C8B-B14F-4D97-AF65-F5344CB8AC3E}">
        <p14:creationId xmlns:p14="http://schemas.microsoft.com/office/powerpoint/2010/main" val="180601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7DFBEAB-87C2-41F6-A7E9-0185C0445AC7}" type="datetimeFigureOut">
              <a:rPr lang="en-CA" smtClean="0"/>
              <a:pPr/>
              <a:t>2019-03-27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65937AD-1449-4858-A1CC-AE078F3E755A}" type="slidenum">
              <a:rPr lang="en-CA" smtClean="0"/>
              <a:pPr/>
              <a:t>‹#›</a:t>
            </a:fld>
            <a:endParaRPr lang="en-CA"/>
          </a:p>
        </p:txBody>
      </p:sp>
    </p:spTree>
    <p:extLst>
      <p:ext uri="{BB962C8B-B14F-4D97-AF65-F5344CB8AC3E}">
        <p14:creationId xmlns:p14="http://schemas.microsoft.com/office/powerpoint/2010/main" val="194790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7DFBEAB-87C2-41F6-A7E9-0185C0445AC7}" type="datetimeFigureOut">
              <a:rPr lang="en-CA" smtClean="0"/>
              <a:pPr/>
              <a:t>2019-03-27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65937AD-1449-4858-A1CC-AE078F3E755A}" type="slidenum">
              <a:rPr lang="en-CA" smtClean="0"/>
              <a:pPr/>
              <a:t>‹#›</a:t>
            </a:fld>
            <a:endParaRPr lang="en-CA"/>
          </a:p>
        </p:txBody>
      </p:sp>
    </p:spTree>
    <p:extLst>
      <p:ext uri="{BB962C8B-B14F-4D97-AF65-F5344CB8AC3E}">
        <p14:creationId xmlns:p14="http://schemas.microsoft.com/office/powerpoint/2010/main" val="2132807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DFBEAB-87C2-41F6-A7E9-0185C0445AC7}" type="datetimeFigureOut">
              <a:rPr lang="en-CA" smtClean="0"/>
              <a:pPr/>
              <a:t>2019-03-27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65937AD-1449-4858-A1CC-AE078F3E755A}" type="slidenum">
              <a:rPr lang="en-CA" smtClean="0"/>
              <a:pPr/>
              <a:t>‹#›</a:t>
            </a:fld>
            <a:endParaRPr lang="en-CA"/>
          </a:p>
        </p:txBody>
      </p:sp>
    </p:spTree>
    <p:extLst>
      <p:ext uri="{BB962C8B-B14F-4D97-AF65-F5344CB8AC3E}">
        <p14:creationId xmlns:p14="http://schemas.microsoft.com/office/powerpoint/2010/main" val="3112343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DFBEAB-87C2-41F6-A7E9-0185C0445AC7}" type="datetimeFigureOut">
              <a:rPr lang="en-CA" smtClean="0"/>
              <a:pPr/>
              <a:t>2019-03-27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65937AD-1449-4858-A1CC-AE078F3E755A}" type="slidenum">
              <a:rPr lang="en-CA" smtClean="0"/>
              <a:pPr/>
              <a:t>‹#›</a:t>
            </a:fld>
            <a:endParaRPr lang="en-CA"/>
          </a:p>
        </p:txBody>
      </p:sp>
    </p:spTree>
    <p:extLst>
      <p:ext uri="{BB962C8B-B14F-4D97-AF65-F5344CB8AC3E}">
        <p14:creationId xmlns:p14="http://schemas.microsoft.com/office/powerpoint/2010/main" val="119325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DFBEAB-87C2-41F6-A7E9-0185C0445AC7}" type="datetimeFigureOut">
              <a:rPr lang="en-CA" smtClean="0"/>
              <a:pPr/>
              <a:t>2019-03-27</a:t>
            </a:fld>
            <a:endParaRPr lang="en-CA" dirty="0"/>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65937AD-1449-4858-A1CC-AE078F3E755A}" type="slidenum">
              <a:rPr lang="en-CA" smtClean="0"/>
              <a:pPr/>
              <a:t>‹#›</a:t>
            </a:fld>
            <a:endParaRPr lang="en-CA"/>
          </a:p>
        </p:txBody>
      </p:sp>
      <p:sp>
        <p:nvSpPr>
          <p:cNvPr id="14" name="Rectangle 13"/>
          <p:cNvSpPr/>
          <p:nvPr userDrawn="1"/>
        </p:nvSpPr>
        <p:spPr>
          <a:xfrm>
            <a:off x="2419350" y="2581275"/>
            <a:ext cx="4438650" cy="4191000"/>
          </a:xfrm>
          <a:prstGeom prst="rect">
            <a:avLst/>
          </a:prstGeom>
          <a:solidFill>
            <a:srgbClr val="AA5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2895600" y="3028950"/>
            <a:ext cx="3743325" cy="3390899"/>
          </a:xfrm>
        </p:spPr>
        <p:txBody>
          <a:bodyPr anchor="ctr"/>
          <a:lstStyle>
            <a:lvl1pPr>
              <a:defRPr>
                <a:solidFill>
                  <a:schemeClr val="bg1"/>
                </a:solidFill>
                <a:latin typeface="Lato" pitchFamily="34" charset="0"/>
                <a:ea typeface="Lato" pitchFamily="34" charset="0"/>
                <a:cs typeface="Lato" pitchFamily="34" charset="0"/>
              </a:defRPr>
            </a:lvl1pPr>
          </a:lstStyle>
          <a:p>
            <a:r>
              <a:rPr lang="en-US" dirty="0"/>
              <a:t>Click to edit Master title style</a:t>
            </a:r>
          </a:p>
        </p:txBody>
      </p:sp>
      <p:sp>
        <p:nvSpPr>
          <p:cNvPr id="17" name="Content Placeholder 2"/>
          <p:cNvSpPr>
            <a:spLocks noGrp="1"/>
          </p:cNvSpPr>
          <p:nvPr>
            <p:ph idx="1"/>
          </p:nvPr>
        </p:nvSpPr>
        <p:spPr>
          <a:xfrm>
            <a:off x="2943225" y="7019925"/>
            <a:ext cx="3443287" cy="1216025"/>
          </a:xfrm>
        </p:spPr>
        <p:txBody>
          <a:bodyPr/>
          <a:lstStyle>
            <a:lvl1pPr>
              <a:defRPr>
                <a:latin typeface="Roboto" pitchFamily="2" charset="0"/>
                <a:ea typeface="Roboto" pitchFamily="2" charset="0"/>
                <a:cs typeface="Roboto" pitchFamily="2" charset="0"/>
              </a:defRPr>
            </a:lvl1pPr>
            <a:lvl2pPr>
              <a:defRPr>
                <a:latin typeface="Roboto" pitchFamily="2" charset="0"/>
                <a:ea typeface="Roboto" pitchFamily="2" charset="0"/>
                <a:cs typeface="Roboto" pitchFamily="2" charset="0"/>
              </a:defRPr>
            </a:lvl2pPr>
            <a:lvl3pPr>
              <a:defRPr>
                <a:latin typeface="Roboto" pitchFamily="2" charset="0"/>
                <a:ea typeface="Roboto" pitchFamily="2" charset="0"/>
                <a:cs typeface="Roboto" pitchFamily="2" charset="0"/>
              </a:defRPr>
            </a:lvl3pPr>
            <a:lvl4pPr>
              <a:defRPr>
                <a:latin typeface="Roboto" pitchFamily="2" charset="0"/>
                <a:ea typeface="Roboto" pitchFamily="2" charset="0"/>
                <a:cs typeface="Roboto" pitchFamily="2" charset="0"/>
              </a:defRPr>
            </a:lvl4pPr>
            <a:lvl5pPr>
              <a:defRPr>
                <a:latin typeface="Roboto" pitchFamily="2" charset="0"/>
                <a:ea typeface="Roboto" pitchFamily="2" charset="0"/>
                <a:cs typeface="Roboto"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descr="ethica-logo-login-screen.png"/>
          <p:cNvPicPr>
            <a:picLocks noChangeAspect="1"/>
          </p:cNvPicPr>
          <p:nvPr userDrawn="1"/>
        </p:nvPicPr>
        <p:blipFill>
          <a:blip r:embed="rId2" cstate="print"/>
          <a:stretch>
            <a:fillRect/>
          </a:stretch>
        </p:blipFill>
        <p:spPr>
          <a:xfrm>
            <a:off x="5600700" y="276225"/>
            <a:ext cx="971550" cy="466344"/>
          </a:xfrm>
          <a:prstGeom prst="rect">
            <a:avLst/>
          </a:prstGeom>
        </p:spPr>
      </p:pic>
    </p:spTree>
    <p:extLst>
      <p:ext uri="{BB962C8B-B14F-4D97-AF65-F5344CB8AC3E}">
        <p14:creationId xmlns:p14="http://schemas.microsoft.com/office/powerpoint/2010/main" val="180601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DFBEAB-87C2-41F6-A7E9-0185C0445AC7}" type="datetimeFigureOut">
              <a:rPr lang="en-CA" smtClean="0"/>
              <a:pPr/>
              <a:t>2019-03-27</a:t>
            </a:fld>
            <a:endParaRPr lang="en-CA" dirty="0"/>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65937AD-1449-4858-A1CC-AE078F3E755A}" type="slidenum">
              <a:rPr lang="en-CA" smtClean="0"/>
              <a:pPr/>
              <a:t>‹#›</a:t>
            </a:fld>
            <a:endParaRPr lang="en-CA"/>
          </a:p>
        </p:txBody>
      </p:sp>
      <p:sp>
        <p:nvSpPr>
          <p:cNvPr id="14" name="Rectangle 13"/>
          <p:cNvSpPr/>
          <p:nvPr userDrawn="1"/>
        </p:nvSpPr>
        <p:spPr>
          <a:xfrm>
            <a:off x="2419350" y="2581275"/>
            <a:ext cx="4438650" cy="4191000"/>
          </a:xfrm>
          <a:prstGeom prst="rect">
            <a:avLst/>
          </a:prstGeom>
          <a:solidFill>
            <a:srgbClr val="D9E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2895600" y="3028950"/>
            <a:ext cx="3743325" cy="3390899"/>
          </a:xfrm>
        </p:spPr>
        <p:txBody>
          <a:bodyPr anchor="ctr"/>
          <a:lstStyle>
            <a:lvl1pPr>
              <a:defRPr>
                <a:solidFill>
                  <a:schemeClr val="tx1"/>
                </a:solidFill>
                <a:latin typeface="Lato" pitchFamily="34" charset="0"/>
                <a:ea typeface="Lato" pitchFamily="34" charset="0"/>
                <a:cs typeface="Lato" pitchFamily="34" charset="0"/>
              </a:defRPr>
            </a:lvl1pPr>
          </a:lstStyle>
          <a:p>
            <a:r>
              <a:rPr lang="en-US" dirty="0"/>
              <a:t>Click to edit Master title style</a:t>
            </a:r>
          </a:p>
        </p:txBody>
      </p:sp>
      <p:sp>
        <p:nvSpPr>
          <p:cNvPr id="17" name="Content Placeholder 2"/>
          <p:cNvSpPr>
            <a:spLocks noGrp="1"/>
          </p:cNvSpPr>
          <p:nvPr>
            <p:ph idx="1"/>
          </p:nvPr>
        </p:nvSpPr>
        <p:spPr>
          <a:xfrm>
            <a:off x="2943225" y="7019925"/>
            <a:ext cx="3443287" cy="1216025"/>
          </a:xfrm>
        </p:spPr>
        <p:txBody>
          <a:bodyPr/>
          <a:lstStyle>
            <a:lvl1pPr>
              <a:defRPr>
                <a:latin typeface="Roboto" pitchFamily="2" charset="0"/>
                <a:ea typeface="Roboto" pitchFamily="2" charset="0"/>
                <a:cs typeface="Roboto" pitchFamily="2" charset="0"/>
              </a:defRPr>
            </a:lvl1pPr>
            <a:lvl2pPr>
              <a:defRPr>
                <a:latin typeface="Roboto" pitchFamily="2" charset="0"/>
                <a:ea typeface="Roboto" pitchFamily="2" charset="0"/>
                <a:cs typeface="Roboto" pitchFamily="2" charset="0"/>
              </a:defRPr>
            </a:lvl2pPr>
            <a:lvl3pPr>
              <a:defRPr>
                <a:latin typeface="Roboto" pitchFamily="2" charset="0"/>
                <a:ea typeface="Roboto" pitchFamily="2" charset="0"/>
                <a:cs typeface="Roboto" pitchFamily="2" charset="0"/>
              </a:defRPr>
            </a:lvl3pPr>
            <a:lvl4pPr>
              <a:defRPr>
                <a:latin typeface="Roboto" pitchFamily="2" charset="0"/>
                <a:ea typeface="Roboto" pitchFamily="2" charset="0"/>
                <a:cs typeface="Roboto" pitchFamily="2" charset="0"/>
              </a:defRPr>
            </a:lvl4pPr>
            <a:lvl5pPr>
              <a:defRPr>
                <a:latin typeface="Roboto" pitchFamily="2" charset="0"/>
                <a:ea typeface="Roboto" pitchFamily="2" charset="0"/>
                <a:cs typeface="Roboto"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descr="ethica-logo-login-screen.png"/>
          <p:cNvPicPr>
            <a:picLocks noChangeAspect="1"/>
          </p:cNvPicPr>
          <p:nvPr userDrawn="1"/>
        </p:nvPicPr>
        <p:blipFill>
          <a:blip r:embed="rId2" cstate="print"/>
          <a:stretch>
            <a:fillRect/>
          </a:stretch>
        </p:blipFill>
        <p:spPr>
          <a:xfrm>
            <a:off x="5600700" y="276225"/>
            <a:ext cx="971550" cy="466344"/>
          </a:xfrm>
          <a:prstGeom prst="rect">
            <a:avLst/>
          </a:prstGeom>
        </p:spPr>
      </p:pic>
    </p:spTree>
    <p:extLst>
      <p:ext uri="{BB962C8B-B14F-4D97-AF65-F5344CB8AC3E}">
        <p14:creationId xmlns:p14="http://schemas.microsoft.com/office/powerpoint/2010/main" val="180601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7524750"/>
            <a:ext cx="6858000" cy="1619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ethica-logo.png"/>
          <p:cNvPicPr>
            <a:picLocks noChangeAspect="1"/>
          </p:cNvPicPr>
          <p:nvPr userDrawn="1"/>
        </p:nvPicPr>
        <p:blipFill>
          <a:blip r:embed="rId2" cstate="print"/>
          <a:stretch>
            <a:fillRect/>
          </a:stretch>
        </p:blipFill>
        <p:spPr>
          <a:xfrm>
            <a:off x="4919662" y="7948613"/>
            <a:ext cx="1469721" cy="70008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4813" y="7789336"/>
            <a:ext cx="1543050" cy="486833"/>
          </a:xfrm>
        </p:spPr>
        <p:txBody>
          <a:bodyPr/>
          <a:lstStyle>
            <a:lvl1pPr algn="l">
              <a:defRPr/>
            </a:lvl1pPr>
          </a:lstStyle>
          <a:p>
            <a:fld id="{07DFBEAB-87C2-41F6-A7E9-0185C0445AC7}" type="datetimeFigureOut">
              <a:rPr lang="en-CA" smtClean="0"/>
              <a:pPr/>
              <a:t>2019-03-27</a:t>
            </a:fld>
            <a:endParaRPr lang="en-CA" dirty="0"/>
          </a:p>
        </p:txBody>
      </p:sp>
      <p:sp>
        <p:nvSpPr>
          <p:cNvPr id="5" name="Footer Placeholder 4"/>
          <p:cNvSpPr>
            <a:spLocks noGrp="1"/>
          </p:cNvSpPr>
          <p:nvPr>
            <p:ph type="ftr" sz="quarter" idx="11"/>
          </p:nvPr>
        </p:nvSpPr>
        <p:spPr>
          <a:xfrm>
            <a:off x="2147888" y="8417986"/>
            <a:ext cx="2314575" cy="486833"/>
          </a:xfrm>
        </p:spPr>
        <p:txBody>
          <a:bodyPr/>
          <a:lstStyle>
            <a:lvl1pPr algn="l">
              <a:defRPr/>
            </a:lvl1pPr>
          </a:lstStyle>
          <a:p>
            <a:endParaRPr lang="en-CA" dirty="0"/>
          </a:p>
        </p:txBody>
      </p:sp>
      <p:sp>
        <p:nvSpPr>
          <p:cNvPr id="6" name="Slide Number Placeholder 5"/>
          <p:cNvSpPr>
            <a:spLocks noGrp="1"/>
          </p:cNvSpPr>
          <p:nvPr>
            <p:ph type="sldNum" sz="quarter" idx="12"/>
          </p:nvPr>
        </p:nvSpPr>
        <p:spPr>
          <a:xfrm>
            <a:off x="395288" y="8389411"/>
            <a:ext cx="1543050" cy="486833"/>
          </a:xfrm>
        </p:spPr>
        <p:txBody>
          <a:bodyPr/>
          <a:lstStyle>
            <a:lvl1pPr algn="l">
              <a:defRPr/>
            </a:lvl1pPr>
          </a:lstStyle>
          <a:p>
            <a:fld id="{E65937AD-1449-4858-A1CC-AE078F3E755A}" type="slidenum">
              <a:rPr lang="en-CA" smtClean="0"/>
              <a:pPr/>
              <a:t>‹#›</a:t>
            </a:fld>
            <a:endParaRPr lang="en-CA"/>
          </a:p>
        </p:txBody>
      </p:sp>
    </p:spTree>
    <p:extLst>
      <p:ext uri="{BB962C8B-B14F-4D97-AF65-F5344CB8AC3E}">
        <p14:creationId xmlns:p14="http://schemas.microsoft.com/office/powerpoint/2010/main" val="314065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ctr"/>
          <a:lstStyle>
            <a:lvl1pPr>
              <a:defRPr sz="4500"/>
            </a:lvl1pPr>
          </a:lstStyle>
          <a:p>
            <a:r>
              <a:rPr lang="en-US" dirty="0"/>
              <a:t>Click to edit Master title style</a:t>
            </a:r>
          </a:p>
        </p:txBody>
      </p:sp>
      <p:sp>
        <p:nvSpPr>
          <p:cNvPr id="3" name="Text Placeholder 2"/>
          <p:cNvSpPr>
            <a:spLocks noGrp="1"/>
          </p:cNvSpPr>
          <p:nvPr>
            <p:ph type="body" idx="1"/>
          </p:nvPr>
        </p:nvSpPr>
        <p:spPr>
          <a:xfrm>
            <a:off x="467916" y="6119287"/>
            <a:ext cx="5915025" cy="110066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7" name="Rectangle 6"/>
          <p:cNvSpPr/>
          <p:nvPr userDrawn="1"/>
        </p:nvSpPr>
        <p:spPr>
          <a:xfrm>
            <a:off x="0" y="7524750"/>
            <a:ext cx="6858000" cy="1619250"/>
          </a:xfrm>
          <a:prstGeom prst="rect">
            <a:avLst/>
          </a:prstGeom>
          <a:solidFill>
            <a:srgbClr val="AA5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thica-logo.png"/>
          <p:cNvPicPr>
            <a:picLocks noChangeAspect="1"/>
          </p:cNvPicPr>
          <p:nvPr userDrawn="1"/>
        </p:nvPicPr>
        <p:blipFill>
          <a:blip r:embed="rId2" cstate="print"/>
          <a:stretch>
            <a:fillRect/>
          </a:stretch>
        </p:blipFill>
        <p:spPr>
          <a:xfrm>
            <a:off x="4919662" y="7948613"/>
            <a:ext cx="1469721" cy="700088"/>
          </a:xfrm>
          <a:prstGeom prst="rect">
            <a:avLst/>
          </a:prstGeom>
        </p:spPr>
      </p:pic>
      <p:sp>
        <p:nvSpPr>
          <p:cNvPr id="9" name="Date Placeholder 3"/>
          <p:cNvSpPr>
            <a:spLocks noGrp="1"/>
          </p:cNvSpPr>
          <p:nvPr>
            <p:ph type="dt" sz="half" idx="10"/>
          </p:nvPr>
        </p:nvSpPr>
        <p:spPr>
          <a:xfrm>
            <a:off x="404813" y="7789336"/>
            <a:ext cx="1543050" cy="486833"/>
          </a:xfrm>
        </p:spPr>
        <p:txBody>
          <a:bodyPr/>
          <a:lstStyle>
            <a:lvl1pPr algn="l">
              <a:defRPr/>
            </a:lvl1pPr>
          </a:lstStyle>
          <a:p>
            <a:fld id="{07DFBEAB-87C2-41F6-A7E9-0185C0445AC7}" type="datetimeFigureOut">
              <a:rPr lang="en-CA" smtClean="0"/>
              <a:pPr/>
              <a:t>2019-03-27</a:t>
            </a:fld>
            <a:endParaRPr lang="en-CA" dirty="0"/>
          </a:p>
        </p:txBody>
      </p:sp>
      <p:sp>
        <p:nvSpPr>
          <p:cNvPr id="10" name="Footer Placeholder 4"/>
          <p:cNvSpPr>
            <a:spLocks noGrp="1"/>
          </p:cNvSpPr>
          <p:nvPr>
            <p:ph type="ftr" sz="quarter" idx="11"/>
          </p:nvPr>
        </p:nvSpPr>
        <p:spPr>
          <a:xfrm>
            <a:off x="2147888" y="8417986"/>
            <a:ext cx="2314575" cy="486833"/>
          </a:xfrm>
        </p:spPr>
        <p:txBody>
          <a:bodyPr/>
          <a:lstStyle>
            <a:lvl1pPr algn="l">
              <a:defRPr/>
            </a:lvl1pPr>
          </a:lstStyle>
          <a:p>
            <a:endParaRPr lang="en-CA" dirty="0"/>
          </a:p>
        </p:txBody>
      </p:sp>
      <p:sp>
        <p:nvSpPr>
          <p:cNvPr id="11" name="Slide Number Placeholder 5"/>
          <p:cNvSpPr>
            <a:spLocks noGrp="1"/>
          </p:cNvSpPr>
          <p:nvPr>
            <p:ph type="sldNum" sz="quarter" idx="12"/>
          </p:nvPr>
        </p:nvSpPr>
        <p:spPr>
          <a:xfrm>
            <a:off x="395288" y="8389411"/>
            <a:ext cx="1543050" cy="486833"/>
          </a:xfrm>
        </p:spPr>
        <p:txBody>
          <a:bodyPr/>
          <a:lstStyle>
            <a:lvl1pPr algn="l">
              <a:defRPr/>
            </a:lvl1pPr>
          </a:lstStyle>
          <a:p>
            <a:fld id="{E65937AD-1449-4858-A1CC-AE078F3E755A}" type="slidenum">
              <a:rPr lang="en-CA" smtClean="0"/>
              <a:pPr/>
              <a:t>‹#›</a:t>
            </a:fld>
            <a:endParaRPr lang="en-CA"/>
          </a:p>
        </p:txBody>
      </p:sp>
    </p:spTree>
    <p:extLst>
      <p:ext uri="{BB962C8B-B14F-4D97-AF65-F5344CB8AC3E}">
        <p14:creationId xmlns:p14="http://schemas.microsoft.com/office/powerpoint/2010/main" val="130250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95300" y="2434167"/>
            <a:ext cx="2890838" cy="46429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95675" y="2434167"/>
            <a:ext cx="2890838" cy="46429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524750"/>
            <a:ext cx="6858000" cy="1619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ethica-logo.png"/>
          <p:cNvPicPr>
            <a:picLocks noChangeAspect="1"/>
          </p:cNvPicPr>
          <p:nvPr userDrawn="1"/>
        </p:nvPicPr>
        <p:blipFill>
          <a:blip r:embed="rId2" cstate="print"/>
          <a:stretch>
            <a:fillRect/>
          </a:stretch>
        </p:blipFill>
        <p:spPr>
          <a:xfrm>
            <a:off x="4919662" y="7948613"/>
            <a:ext cx="1469721" cy="700088"/>
          </a:xfrm>
          <a:prstGeom prst="rect">
            <a:avLst/>
          </a:prstGeom>
        </p:spPr>
      </p:pic>
      <p:sp>
        <p:nvSpPr>
          <p:cNvPr id="10" name="Date Placeholder 3"/>
          <p:cNvSpPr>
            <a:spLocks noGrp="1"/>
          </p:cNvSpPr>
          <p:nvPr>
            <p:ph type="dt" sz="half" idx="10"/>
          </p:nvPr>
        </p:nvSpPr>
        <p:spPr>
          <a:xfrm>
            <a:off x="404813" y="7789336"/>
            <a:ext cx="1543050" cy="486833"/>
          </a:xfrm>
        </p:spPr>
        <p:txBody>
          <a:bodyPr/>
          <a:lstStyle>
            <a:lvl1pPr algn="l">
              <a:defRPr/>
            </a:lvl1pPr>
          </a:lstStyle>
          <a:p>
            <a:fld id="{07DFBEAB-87C2-41F6-A7E9-0185C0445AC7}" type="datetimeFigureOut">
              <a:rPr lang="en-CA" smtClean="0"/>
              <a:pPr/>
              <a:t>2019-03-27</a:t>
            </a:fld>
            <a:endParaRPr lang="en-CA" dirty="0"/>
          </a:p>
        </p:txBody>
      </p:sp>
      <p:sp>
        <p:nvSpPr>
          <p:cNvPr id="11" name="Footer Placeholder 4"/>
          <p:cNvSpPr>
            <a:spLocks noGrp="1"/>
          </p:cNvSpPr>
          <p:nvPr>
            <p:ph type="ftr" sz="quarter" idx="11"/>
          </p:nvPr>
        </p:nvSpPr>
        <p:spPr>
          <a:xfrm>
            <a:off x="2147888" y="8417986"/>
            <a:ext cx="2314575" cy="486833"/>
          </a:xfrm>
        </p:spPr>
        <p:txBody>
          <a:bodyPr/>
          <a:lstStyle>
            <a:lvl1pPr algn="l">
              <a:defRPr/>
            </a:lvl1pPr>
          </a:lstStyle>
          <a:p>
            <a:endParaRPr lang="en-CA" dirty="0"/>
          </a:p>
        </p:txBody>
      </p:sp>
      <p:sp>
        <p:nvSpPr>
          <p:cNvPr id="12" name="Slide Number Placeholder 5"/>
          <p:cNvSpPr>
            <a:spLocks noGrp="1"/>
          </p:cNvSpPr>
          <p:nvPr>
            <p:ph type="sldNum" sz="quarter" idx="12"/>
          </p:nvPr>
        </p:nvSpPr>
        <p:spPr>
          <a:xfrm>
            <a:off x="395288" y="8389411"/>
            <a:ext cx="1543050" cy="486833"/>
          </a:xfrm>
        </p:spPr>
        <p:txBody>
          <a:bodyPr/>
          <a:lstStyle>
            <a:lvl1pPr algn="l">
              <a:defRPr/>
            </a:lvl1pPr>
          </a:lstStyle>
          <a:p>
            <a:fld id="{E65937AD-1449-4858-A1CC-AE078F3E755A}" type="slidenum">
              <a:rPr lang="en-CA" smtClean="0"/>
              <a:pPr/>
              <a:t>‹#›</a:t>
            </a:fld>
            <a:endParaRPr lang="en-CA"/>
          </a:p>
        </p:txBody>
      </p:sp>
    </p:spTree>
    <p:extLst>
      <p:ext uri="{BB962C8B-B14F-4D97-AF65-F5344CB8AC3E}">
        <p14:creationId xmlns:p14="http://schemas.microsoft.com/office/powerpoint/2010/main" val="46427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DFBEAB-87C2-41F6-A7E9-0185C0445AC7}" type="datetimeFigureOut">
              <a:rPr lang="en-CA" smtClean="0"/>
              <a:pPr/>
              <a:t>2019-03-27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65937AD-1449-4858-A1CC-AE078F3E755A}" type="slidenum">
              <a:rPr lang="en-CA" smtClean="0"/>
              <a:pPr/>
              <a:t>‹#›</a:t>
            </a:fld>
            <a:endParaRPr lang="en-CA"/>
          </a:p>
        </p:txBody>
      </p:sp>
    </p:spTree>
    <p:extLst>
      <p:ext uri="{BB962C8B-B14F-4D97-AF65-F5344CB8AC3E}">
        <p14:creationId xmlns:p14="http://schemas.microsoft.com/office/powerpoint/2010/main" val="102373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Rectangle 5"/>
          <p:cNvSpPr/>
          <p:nvPr userDrawn="1"/>
        </p:nvSpPr>
        <p:spPr>
          <a:xfrm>
            <a:off x="0" y="7524750"/>
            <a:ext cx="6858000" cy="1619250"/>
          </a:xfrm>
          <a:prstGeom prst="rect">
            <a:avLst/>
          </a:prstGeom>
          <a:solidFill>
            <a:srgbClr val="D9E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thica-logo.png"/>
          <p:cNvPicPr>
            <a:picLocks noChangeAspect="1"/>
          </p:cNvPicPr>
          <p:nvPr userDrawn="1"/>
        </p:nvPicPr>
        <p:blipFill>
          <a:blip r:embed="rId2" cstate="print"/>
          <a:stretch>
            <a:fillRect/>
          </a:stretch>
        </p:blipFill>
        <p:spPr>
          <a:xfrm>
            <a:off x="4919662" y="7948613"/>
            <a:ext cx="1469721" cy="700088"/>
          </a:xfrm>
          <a:prstGeom prst="rect">
            <a:avLst/>
          </a:prstGeom>
        </p:spPr>
      </p:pic>
      <p:sp>
        <p:nvSpPr>
          <p:cNvPr id="8" name="Date Placeholder 3"/>
          <p:cNvSpPr>
            <a:spLocks noGrp="1"/>
          </p:cNvSpPr>
          <p:nvPr>
            <p:ph type="dt" sz="half" idx="10"/>
          </p:nvPr>
        </p:nvSpPr>
        <p:spPr>
          <a:xfrm>
            <a:off x="404813" y="7789336"/>
            <a:ext cx="1543050" cy="486833"/>
          </a:xfrm>
        </p:spPr>
        <p:txBody>
          <a:bodyPr/>
          <a:lstStyle>
            <a:lvl1pPr algn="l">
              <a:defRPr/>
            </a:lvl1pPr>
          </a:lstStyle>
          <a:p>
            <a:fld id="{07DFBEAB-87C2-41F6-A7E9-0185C0445AC7}" type="datetimeFigureOut">
              <a:rPr lang="en-CA" smtClean="0"/>
              <a:pPr/>
              <a:t>2019-03-27</a:t>
            </a:fld>
            <a:endParaRPr lang="en-CA" dirty="0"/>
          </a:p>
        </p:txBody>
      </p:sp>
      <p:sp>
        <p:nvSpPr>
          <p:cNvPr id="9" name="Footer Placeholder 4"/>
          <p:cNvSpPr>
            <a:spLocks noGrp="1"/>
          </p:cNvSpPr>
          <p:nvPr>
            <p:ph type="ftr" sz="quarter" idx="11"/>
          </p:nvPr>
        </p:nvSpPr>
        <p:spPr>
          <a:xfrm>
            <a:off x="2147888" y="8417986"/>
            <a:ext cx="2314575" cy="486833"/>
          </a:xfrm>
        </p:spPr>
        <p:txBody>
          <a:bodyPr/>
          <a:lstStyle>
            <a:lvl1pPr algn="l">
              <a:defRPr/>
            </a:lvl1pPr>
          </a:lstStyle>
          <a:p>
            <a:endParaRPr lang="en-CA" dirty="0"/>
          </a:p>
        </p:txBody>
      </p:sp>
      <p:sp>
        <p:nvSpPr>
          <p:cNvPr id="10" name="Slide Number Placeholder 5"/>
          <p:cNvSpPr>
            <a:spLocks noGrp="1"/>
          </p:cNvSpPr>
          <p:nvPr>
            <p:ph type="sldNum" sz="quarter" idx="12"/>
          </p:nvPr>
        </p:nvSpPr>
        <p:spPr>
          <a:xfrm>
            <a:off x="395288" y="8389411"/>
            <a:ext cx="1543050" cy="486833"/>
          </a:xfrm>
        </p:spPr>
        <p:txBody>
          <a:bodyPr/>
          <a:lstStyle>
            <a:lvl1pPr algn="l">
              <a:defRPr/>
            </a:lvl1pPr>
          </a:lstStyle>
          <a:p>
            <a:fld id="{E65937AD-1449-4858-A1CC-AE078F3E755A}" type="slidenum">
              <a:rPr lang="en-CA" smtClean="0"/>
              <a:pPr/>
              <a:t>‹#›</a:t>
            </a:fld>
            <a:endParaRPr lang="en-CA"/>
          </a:p>
        </p:txBody>
      </p:sp>
    </p:spTree>
    <p:extLst>
      <p:ext uri="{BB962C8B-B14F-4D97-AF65-F5344CB8AC3E}">
        <p14:creationId xmlns:p14="http://schemas.microsoft.com/office/powerpoint/2010/main" val="14514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FBEAB-87C2-41F6-A7E9-0185C0445AC7}" type="datetimeFigureOut">
              <a:rPr lang="en-CA" smtClean="0"/>
              <a:pPr/>
              <a:t>2019-03-27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65937AD-1449-4858-A1CC-AE078F3E755A}" type="slidenum">
              <a:rPr lang="en-CA" smtClean="0"/>
              <a:pPr/>
              <a:t>‹#›</a:t>
            </a:fld>
            <a:endParaRPr lang="en-CA"/>
          </a:p>
        </p:txBody>
      </p:sp>
    </p:spTree>
    <p:extLst>
      <p:ext uri="{BB962C8B-B14F-4D97-AF65-F5344CB8AC3E}">
        <p14:creationId xmlns:p14="http://schemas.microsoft.com/office/powerpoint/2010/main" val="241757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866775"/>
            <a:ext cx="3452811" cy="13874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71488" y="2434167"/>
            <a:ext cx="5915025" cy="500485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00063" y="8456086"/>
            <a:ext cx="1543050" cy="486833"/>
          </a:xfrm>
          <a:prstGeom prst="rect">
            <a:avLst/>
          </a:prstGeom>
        </p:spPr>
        <p:txBody>
          <a:bodyPr vert="horz" lIns="91440" tIns="45720" rIns="91440" bIns="45720" rtlCol="0" anchor="ctr"/>
          <a:lstStyle>
            <a:lvl1pPr algn="l">
              <a:defRPr sz="900">
                <a:solidFill>
                  <a:srgbClr val="D9E339"/>
                </a:solidFill>
                <a:latin typeface="Roboto" pitchFamily="2" charset="0"/>
                <a:ea typeface="Roboto" pitchFamily="2" charset="0"/>
                <a:cs typeface="Roboto" pitchFamily="2" charset="0"/>
              </a:defRPr>
            </a:lvl1pPr>
          </a:lstStyle>
          <a:p>
            <a:fld id="{07DFBEAB-87C2-41F6-A7E9-0185C0445AC7}" type="datetimeFigureOut">
              <a:rPr lang="en-CA" smtClean="0"/>
              <a:pPr/>
              <a:t>2019-03-27</a:t>
            </a:fld>
            <a:endParaRPr lang="en-CA"/>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rgbClr val="D9E339"/>
                </a:solidFill>
                <a:latin typeface="Roboto" pitchFamily="2" charset="0"/>
                <a:ea typeface="Roboto" pitchFamily="2" charset="0"/>
                <a:cs typeface="Roboto" pitchFamily="2" charset="0"/>
              </a:defRPr>
            </a:lvl1pPr>
          </a:lstStyle>
          <a:p>
            <a:endParaRPr lang="en-CA"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rgbClr val="D9E339"/>
                </a:solidFill>
                <a:latin typeface="Roboto" pitchFamily="2" charset="0"/>
                <a:ea typeface="Roboto" pitchFamily="2" charset="0"/>
                <a:cs typeface="Roboto" pitchFamily="2" charset="0"/>
              </a:defRPr>
            </a:lvl1pPr>
          </a:lstStyle>
          <a:p>
            <a:fld id="{E65937AD-1449-4858-A1CC-AE078F3E755A}" type="slidenum">
              <a:rPr lang="en-CA" smtClean="0"/>
              <a:pPr/>
              <a:t>‹#›</a:t>
            </a:fld>
            <a:endParaRPr lang="en-CA" dirty="0"/>
          </a:p>
        </p:txBody>
      </p:sp>
    </p:spTree>
    <p:extLst>
      <p:ext uri="{BB962C8B-B14F-4D97-AF65-F5344CB8AC3E}">
        <p14:creationId xmlns:p14="http://schemas.microsoft.com/office/powerpoint/2010/main" val="3736480378"/>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685800" rtl="0" eaLnBrk="1" latinLnBrk="0" hangingPunct="1">
        <a:lnSpc>
          <a:spcPct val="90000"/>
        </a:lnSpc>
        <a:spcBef>
          <a:spcPct val="0"/>
        </a:spcBef>
        <a:buNone/>
        <a:defRPr sz="3300" kern="1200">
          <a:solidFill>
            <a:srgbClr val="EE3968"/>
          </a:solidFill>
          <a:latin typeface="Lato" pitchFamily="34" charset="0"/>
          <a:ea typeface="Lato" pitchFamily="34" charset="0"/>
          <a:cs typeface="Lato"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pitchFamily="2" charset="0"/>
          <a:ea typeface="Roboto" pitchFamily="2" charset="0"/>
          <a:cs typeface="Roboto"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itchFamily="2" charset="0"/>
          <a:ea typeface="Roboto" pitchFamily="2" charset="0"/>
          <a:cs typeface="Roboto"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itchFamily="2" charset="0"/>
          <a:ea typeface="Roboto" pitchFamily="2" charset="0"/>
          <a:cs typeface="Roboto"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itchFamily="2" charset="0"/>
          <a:ea typeface="Roboto" pitchFamily="2" charset="0"/>
          <a:cs typeface="Roboto"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itchFamily="2" charset="0"/>
          <a:ea typeface="Roboto" pitchFamily="2" charset="0"/>
          <a:cs typeface="Roboto"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2" y="-257118"/>
            <a:ext cx="6234332" cy="1566428"/>
          </a:xfrm>
        </p:spPr>
        <p:txBody>
          <a:bodyPr anchor="b" anchorCtr="1">
            <a:normAutofit/>
          </a:bodyPr>
          <a:lstStyle/>
          <a:p>
            <a:pPr fontAlgn="base"/>
            <a:r>
              <a:rPr lang="hi-IN" sz="2000" dirty="0"/>
              <a:t>ककै ससे शहर ससे ददर और गगरराममीण ससंगठन तसेज वररर्चुअल कनसेक्शन बनरानसे कसे ललए इसंटरनसेट कनसेक्शन कको जकोड़ सकतसे हहैं।</a:t>
            </a:r>
          </a:p>
        </p:txBody>
      </p:sp>
      <p:sp>
        <p:nvSpPr>
          <p:cNvPr id="3" name="Content Placeholder 2"/>
          <p:cNvSpPr>
            <a:spLocks noGrp="1"/>
          </p:cNvSpPr>
          <p:nvPr>
            <p:ph idx="1"/>
          </p:nvPr>
        </p:nvSpPr>
        <p:spPr>
          <a:xfrm>
            <a:off x="471488" y="2793727"/>
            <a:ext cx="3290887" cy="3303696"/>
          </a:xfrm>
        </p:spPr>
        <p:txBody>
          <a:bodyPr vert="horz" lIns="91440" tIns="45720" rIns="91440" bIns="45720" rtlCol="0" anchor="t">
            <a:normAutofit/>
          </a:bodyPr>
          <a:lstStyle/>
          <a:p>
            <a:pPr marL="0" indent="0">
              <a:lnSpc>
                <a:spcPts val="2000"/>
              </a:lnSpc>
              <a:spcAft>
                <a:spcPts val="600"/>
              </a:spcAft>
              <a:buNone/>
            </a:pPr>
            <a:r>
              <a:rPr lang="en-CA" sz="1600" dirty="0" err="1"/>
              <a:t>CloudAccess</a:t>
            </a:r>
            <a:r>
              <a:rPr lang="en-CA" sz="1600" dirty="0"/>
              <a:t> ™ </a:t>
            </a:r>
            <a:r>
              <a:rPr lang="hi-IN" sz="1600" dirty="0"/>
              <a:t>हमराररा नररा उत्पराद हकै जको आपकको एक तसेज़ ललसंक बनरानसे कसे ललए कई कम लरागत वरालसे इसंटरनसेटकनसेक्शन कको जकोड़नसे ममें मदद करतरा हकै। पगररौदकोलगकमी लकसमी भमी बगररॉडबहैंड कनसेक्शन कको सपकोटर्चु करतमी हकै, और पदरमी तरह ससे पगरबसंलधित हकोतमी हकै, लजसससे आपकको मन कमी शरासंलत लमलतमी हकै।</a:t>
            </a:r>
            <a:r>
              <a:rPr lang="hi-IN" sz="900" dirty="0"/>
              <a:t> </a:t>
            </a:r>
            <a:endParaRPr lang="en-CA" sz="900" dirty="0"/>
          </a:p>
        </p:txBody>
      </p:sp>
      <p:sp>
        <p:nvSpPr>
          <p:cNvPr id="6" name="Rectangle 5">
            <a:extLst>
              <a:ext uri="{FF2B5EF4-FFF2-40B4-BE49-F238E27FC236}">
                <a16:creationId xmlns:a16="http://schemas.microsoft.com/office/drawing/2014/main" id="{BE9C307E-A415-4F58-9D22-88C404F2E552}"/>
              </a:ext>
            </a:extLst>
          </p:cNvPr>
          <p:cNvSpPr/>
          <p:nvPr/>
        </p:nvSpPr>
        <p:spPr>
          <a:xfrm>
            <a:off x="4016326" y="2581275"/>
            <a:ext cx="2841674" cy="4191000"/>
          </a:xfrm>
          <a:prstGeom prst="rect">
            <a:avLst/>
          </a:prstGeom>
          <a:solidFill>
            <a:srgbClr val="EE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D07DC511-A32E-42AB-851B-9B2974A17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827" y="3406400"/>
            <a:ext cx="2540749" cy="2540749"/>
          </a:xfrm>
          <a:prstGeom prst="rect">
            <a:avLst/>
          </a:prstGeom>
        </p:spPr>
      </p:pic>
      <p:sp>
        <p:nvSpPr>
          <p:cNvPr id="8" name="Title 1">
            <a:extLst>
              <a:ext uri="{FF2B5EF4-FFF2-40B4-BE49-F238E27FC236}">
                <a16:creationId xmlns:a16="http://schemas.microsoft.com/office/drawing/2014/main" id="{6395455C-F675-4B34-B307-873A13659D46}"/>
              </a:ext>
            </a:extLst>
          </p:cNvPr>
          <p:cNvSpPr txBox="1">
            <a:spLocks/>
          </p:cNvSpPr>
          <p:nvPr/>
        </p:nvSpPr>
        <p:spPr>
          <a:xfrm>
            <a:off x="471489" y="1343936"/>
            <a:ext cx="5690160" cy="1335390"/>
          </a:xfrm>
          <a:prstGeom prst="rect">
            <a:avLst/>
          </a:prstGeom>
        </p:spPr>
        <p:txBody>
          <a:bodyPr vert="horz" lIns="91440" tIns="45720" rIns="91440" bIns="45720" rtlCol="0" anchor="t">
            <a:normAutofit fontScale="40000" lnSpcReduction="20000"/>
          </a:bodyPr>
          <a:lstStyle>
            <a:lvl1pPr algn="l" defTabSz="685800" rtl="0" eaLnBrk="1" latinLnBrk="0" hangingPunct="1">
              <a:lnSpc>
                <a:spcPct val="90000"/>
              </a:lnSpc>
              <a:spcBef>
                <a:spcPct val="0"/>
              </a:spcBef>
              <a:buNone/>
              <a:defRPr sz="3300" kern="1200">
                <a:solidFill>
                  <a:srgbClr val="EE3968"/>
                </a:solidFill>
                <a:latin typeface="Lato" pitchFamily="34" charset="0"/>
                <a:ea typeface="Lato" pitchFamily="34" charset="0"/>
                <a:cs typeface="Lato" pitchFamily="34" charset="0"/>
              </a:defRPr>
            </a:lvl1pPr>
          </a:lstStyle>
          <a:p>
            <a:pPr fontAlgn="base">
              <a:lnSpc>
                <a:spcPct val="120000"/>
              </a:lnSpc>
            </a:pPr>
            <a:r>
              <a:rPr lang="hi-IN" dirty="0"/>
              <a:t>आज कसे ससंगठन अपनसे नसेटवकर्चु पर इसंटरनसेट दराररा पड़ रहसे दबराव कको पगरबसंलधित करनसे ममें परसेशरानमी उठरा रहसे हहैं। धिमीमरा इसंटरनसेट आपकसे रकोज कसे करारर्यों ममें दसेरमी करा करारण बन सकतरा हकै, लजसससे आपकरा समर और पकैसरा दकोनकोसं बबरार्चुद हको सकतसेहहैं। रलद आप लनरलमत रूप ससे धिमीममी गलत वरालसे इसंटरनसेट कनसेक्शन करा अनरभव कर रहसे हहैं, तको हम इसममें आपकमी सहरारतरा कर सकतसे हहैं। </a:t>
            </a:r>
            <a:endParaRPr lang="en-US" dirty="0"/>
          </a:p>
        </p:txBody>
      </p:sp>
      <p:sp>
        <p:nvSpPr>
          <p:cNvPr id="9" name="Title 1">
            <a:extLst>
              <a:ext uri="{FF2B5EF4-FFF2-40B4-BE49-F238E27FC236}">
                <a16:creationId xmlns:a16="http://schemas.microsoft.com/office/drawing/2014/main" id="{98E4C7BA-6298-4B9A-968D-6B59E6410334}"/>
              </a:ext>
            </a:extLst>
          </p:cNvPr>
          <p:cNvSpPr txBox="1">
            <a:spLocks/>
          </p:cNvSpPr>
          <p:nvPr/>
        </p:nvSpPr>
        <p:spPr>
          <a:xfrm>
            <a:off x="471489" y="5722098"/>
            <a:ext cx="3417087" cy="1446600"/>
          </a:xfrm>
          <a:prstGeom prst="rect">
            <a:avLst/>
          </a:prstGeom>
        </p:spPr>
        <p:txBody>
          <a:bodyPr vert="horz" lIns="91440" tIns="45720" rIns="91440" bIns="45720" rtlCol="0" anchor="b">
            <a:normAutofit fontScale="47500" lnSpcReduction="20000"/>
          </a:bodyPr>
          <a:lstStyle>
            <a:lvl1pPr algn="l" defTabSz="685800" rtl="0" eaLnBrk="1" latinLnBrk="0" hangingPunct="1">
              <a:lnSpc>
                <a:spcPct val="90000"/>
              </a:lnSpc>
              <a:spcBef>
                <a:spcPct val="0"/>
              </a:spcBef>
              <a:buNone/>
              <a:defRPr sz="3300" kern="1200">
                <a:solidFill>
                  <a:srgbClr val="EE3968"/>
                </a:solidFill>
                <a:latin typeface="Lato" pitchFamily="34" charset="0"/>
                <a:ea typeface="Lato" pitchFamily="34" charset="0"/>
                <a:cs typeface="Lato" pitchFamily="34" charset="0"/>
              </a:defRPr>
            </a:lvl1pPr>
          </a:lstStyle>
          <a:p>
            <a:pPr fontAlgn="base">
              <a:lnSpc>
                <a:spcPct val="120000"/>
              </a:lnSpc>
            </a:pPr>
            <a:r>
              <a:rPr lang="hi-IN" dirty="0"/>
              <a:t>हमससे पदछमें लक आप हमरारमी बहैंडलवड्थ समस्रराओसं कसे समराधिरान कसे ललए कई इसंटरनसेट कनसेक्शन ककै ससे जकोड़ सकतसे हहैं।</a:t>
            </a:r>
            <a:r>
              <a:rPr lang="hi-IN" sz="1600" dirty="0"/>
              <a:t> </a:t>
            </a:r>
            <a:endParaRPr lang="en-US" sz="1600" dirty="0">
              <a:latin typeface="Lato"/>
              <a:ea typeface="Lato"/>
              <a:cs typeface="Lato"/>
            </a:endParaRPr>
          </a:p>
        </p:txBody>
      </p:sp>
      <p:sp>
        <p:nvSpPr>
          <p:cNvPr id="10" name="Title 1">
            <a:extLst>
              <a:ext uri="{FF2B5EF4-FFF2-40B4-BE49-F238E27FC236}">
                <a16:creationId xmlns:a16="http://schemas.microsoft.com/office/drawing/2014/main" id="{0676F141-5E1F-4F01-85BA-7C2002643126}"/>
              </a:ext>
            </a:extLst>
          </p:cNvPr>
          <p:cNvSpPr txBox="1">
            <a:spLocks/>
          </p:cNvSpPr>
          <p:nvPr/>
        </p:nvSpPr>
        <p:spPr>
          <a:xfrm>
            <a:off x="471489" y="7757092"/>
            <a:ext cx="3417087" cy="804051"/>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rgbClr val="EE3968"/>
                </a:solidFill>
                <a:latin typeface="Lato" pitchFamily="34" charset="0"/>
                <a:ea typeface="Lato" pitchFamily="34" charset="0"/>
                <a:cs typeface="Lato" pitchFamily="34" charset="0"/>
              </a:defRPr>
            </a:lvl1pPr>
          </a:lstStyle>
          <a:p>
            <a:pPr fontAlgn="base">
              <a:lnSpc>
                <a:spcPct val="120000"/>
              </a:lnSpc>
            </a:pPr>
            <a:r>
              <a:rPr lang="hi-IN" sz="1400" dirty="0">
                <a:solidFill>
                  <a:schemeClr val="bg1"/>
                </a:solidFill>
                <a:latin typeface="Lato"/>
                <a:ea typeface="Lato"/>
                <a:cs typeface="Lato"/>
              </a:rPr>
              <a:t>आज हमी हमससे ससंपकर्चु करमें:</a:t>
            </a:r>
            <a:br>
              <a:rPr lang="en-CA" sz="1400" dirty="0">
                <a:solidFill>
                  <a:schemeClr val="bg1"/>
                </a:solidFill>
                <a:latin typeface="Lato"/>
                <a:ea typeface="Lato"/>
                <a:cs typeface="Lato"/>
              </a:rPr>
            </a:br>
            <a:r>
              <a:rPr lang="en-US" sz="1800" dirty="0">
                <a:solidFill>
                  <a:schemeClr val="bg1"/>
                </a:solidFill>
                <a:latin typeface="Lato"/>
                <a:ea typeface="Lato"/>
                <a:cs typeface="Lato"/>
              </a:rPr>
              <a:t>+1.800.555.1212</a:t>
            </a:r>
          </a:p>
        </p:txBody>
      </p:sp>
      <p:sp>
        <p:nvSpPr>
          <p:cNvPr id="11" name="Title 1">
            <a:extLst>
              <a:ext uri="{FF2B5EF4-FFF2-40B4-BE49-F238E27FC236}">
                <a16:creationId xmlns:a16="http://schemas.microsoft.com/office/drawing/2014/main" id="{5EB311BC-C1B9-4091-AB58-71FAD5FF4166}"/>
              </a:ext>
            </a:extLst>
          </p:cNvPr>
          <p:cNvSpPr txBox="1">
            <a:spLocks/>
          </p:cNvSpPr>
          <p:nvPr/>
        </p:nvSpPr>
        <p:spPr>
          <a:xfrm>
            <a:off x="471488" y="8770345"/>
            <a:ext cx="4986395" cy="29742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rgbClr val="EE3968"/>
                </a:solidFill>
                <a:latin typeface="Lato" pitchFamily="34" charset="0"/>
                <a:ea typeface="Lato" pitchFamily="34" charset="0"/>
                <a:cs typeface="Lato" pitchFamily="34" charset="0"/>
              </a:defRPr>
            </a:lvl1pPr>
          </a:lstStyle>
          <a:p>
            <a:pPr fontAlgn="base">
              <a:lnSpc>
                <a:spcPct val="120000"/>
              </a:lnSpc>
            </a:pPr>
            <a:r>
              <a:rPr lang="es-ES" sz="800" dirty="0" err="1">
                <a:solidFill>
                  <a:schemeClr val="bg1"/>
                </a:solidFill>
                <a:latin typeface="Lato"/>
                <a:ea typeface="Lato"/>
                <a:cs typeface="Lato"/>
              </a:rPr>
              <a:t>CloudAccess</a:t>
            </a:r>
            <a:r>
              <a:rPr lang="es-ES" sz="800" dirty="0">
                <a:solidFill>
                  <a:schemeClr val="bg1"/>
                </a:solidFill>
                <a:latin typeface="Lato"/>
                <a:ea typeface="Lato"/>
                <a:cs typeface="Lato"/>
              </a:rPr>
              <a:t> ™ </a:t>
            </a:r>
            <a:r>
              <a:rPr lang="hi-IN" sz="800" dirty="0">
                <a:solidFill>
                  <a:schemeClr val="bg1"/>
                </a:solidFill>
                <a:latin typeface="Lato"/>
                <a:ea typeface="Lato"/>
                <a:cs typeface="Lato"/>
              </a:rPr>
              <a:t>एलथकरा रकैनल इनसेबलममेंट इसंक करा एक टगरसेडमराकर्चु हकै - सभमी अलधिकरार सररलक्षित।</a:t>
            </a:r>
            <a:endParaRPr lang="en-US" sz="8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1300B3756FFD419F4711AF7CDA0ACE" ma:contentTypeVersion="6" ma:contentTypeDescription="Create a new document." ma:contentTypeScope="" ma:versionID="ba7a3892e2ad32f8c4a2fd963332c964">
  <xsd:schema xmlns:xsd="http://www.w3.org/2001/XMLSchema" xmlns:xs="http://www.w3.org/2001/XMLSchema" xmlns:p="http://schemas.microsoft.com/office/2006/metadata/properties" xmlns:ns2="1b2d216a-84c9-43fa-b92c-ba5a7060ca78" xmlns:ns3="d5ab543a-0e87-4f3c-a36a-af068c303bc8" targetNamespace="http://schemas.microsoft.com/office/2006/metadata/properties" ma:root="true" ma:fieldsID="619ff4040842984d7ae9dc889cc3cb67" ns2:_="" ns3:_="">
    <xsd:import namespace="1b2d216a-84c9-43fa-b92c-ba5a7060ca78"/>
    <xsd:import namespace="d5ab543a-0e87-4f3c-a36a-af068c303b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d216a-84c9-43fa-b92c-ba5a7060c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ab543a-0e87-4f3c-a36a-af068c303b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2C70AB-012D-42C3-A2EB-E3F2A63BABCA}">
  <ds:schemaRefs>
    <ds:schemaRef ds:uri="http://schemas.microsoft.com/sharepoint/v3/contenttype/forms"/>
  </ds:schemaRefs>
</ds:datastoreItem>
</file>

<file path=customXml/itemProps2.xml><?xml version="1.0" encoding="utf-8"?>
<ds:datastoreItem xmlns:ds="http://schemas.openxmlformats.org/officeDocument/2006/customXml" ds:itemID="{309F4159-C3AB-4022-84A5-445A7395D8A9}">
  <ds:schemaRefs>
    <ds:schemaRef ds:uri="http://schemas.microsoft.com/office/2006/documentManagement/types"/>
    <ds:schemaRef ds:uri="1b2d216a-84c9-43fa-b92c-ba5a7060ca78"/>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d5ab543a-0e87-4f3c-a36a-af068c303bc8"/>
    <ds:schemaRef ds:uri="http://www.w3.org/XML/1998/namespace"/>
    <ds:schemaRef ds:uri="http://purl.org/dc/dcmitype/"/>
  </ds:schemaRefs>
</ds:datastoreItem>
</file>

<file path=customXml/itemProps3.xml><?xml version="1.0" encoding="utf-8"?>
<ds:datastoreItem xmlns:ds="http://schemas.openxmlformats.org/officeDocument/2006/customXml" ds:itemID="{E877853C-72DF-4E3C-9ECC-563F35FD7A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2d216a-84c9-43fa-b92c-ba5a7060ca78"/>
    <ds:schemaRef ds:uri="d5ab543a-0e87-4f3c-a36a-af068c303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474</TotalTime>
  <Words>183</Words>
  <Application>Microsoft Office PowerPoint</Application>
  <PresentationFormat>Letter Paper (8.5x11 in)</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Roboto</vt:lpstr>
      <vt:lpstr>Arial</vt:lpstr>
      <vt:lpstr>Lato</vt:lpstr>
      <vt:lpstr>Calibri</vt:lpstr>
      <vt:lpstr>Office Theme</vt:lpstr>
      <vt:lpstr>ककै ससे शहर ससे ददर और गगरराममीण ससंगठन तसेज वररर्चुअल कनसेक्शन बनरानसे कसे ललए इसंटरनसेट कनसेक्शन कको जकोड़ सकतसे हहैं।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Quintana</dc:creator>
  <cp:lastModifiedBy>Jaime Quintana</cp:lastModifiedBy>
  <cp:revision>197</cp:revision>
  <dcterms:created xsi:type="dcterms:W3CDTF">2019-01-14T19:22:37Z</dcterms:created>
  <dcterms:modified xsi:type="dcterms:W3CDTF">2019-03-27T17:47:33Z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0x010100CD1300B3756FFD419F4711AF7CDA0ACE</vt:lpwstr>
  </property>
</Properties>
</file>