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60" r:id="rId5"/>
  </p:sldIdLst>
  <p:sldSz cx="6858000" cy="9144000" type="letter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" panose="020F0502020204030203" pitchFamily="34" charset="0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09F"/>
    <a:srgbClr val="D9E339"/>
    <a:srgbClr val="EE396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87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Quintana" userId="10cd8460-cca5-49ca-86bb-5fdaee821825" providerId="ADAL" clId="{88C394CB-9AB3-470A-ACC8-D05B939DC128}"/>
    <pc:docChg chg="delSld">
      <pc:chgData name="Jaime Quintana" userId="10cd8460-cca5-49ca-86bb-5fdaee821825" providerId="ADAL" clId="{88C394CB-9AB3-470A-ACC8-D05B939DC128}" dt="2019-03-27T18:07:30.019" v="5" actId="2696"/>
      <pc:docMkLst>
        <pc:docMk/>
      </pc:docMkLst>
      <pc:sldChg chg="del">
        <pc:chgData name="Jaime Quintana" userId="10cd8460-cca5-49ca-86bb-5fdaee821825" providerId="ADAL" clId="{88C394CB-9AB3-470A-ACC8-D05B939DC128}" dt="2019-03-27T18:07:29.845" v="0" actId="2696"/>
        <pc:sldMkLst>
          <pc:docMk/>
          <pc:sldMk cId="522372949" sldId="261"/>
        </pc:sldMkLst>
      </pc:sldChg>
      <pc:sldChg chg="del">
        <pc:chgData name="Jaime Quintana" userId="10cd8460-cca5-49ca-86bb-5fdaee821825" providerId="ADAL" clId="{88C394CB-9AB3-470A-ACC8-D05B939DC128}" dt="2019-03-27T18:07:29.920" v="1" actId="2696"/>
        <pc:sldMkLst>
          <pc:docMk/>
          <pc:sldMk cId="3934989906" sldId="262"/>
        </pc:sldMkLst>
      </pc:sldChg>
      <pc:sldChg chg="del">
        <pc:chgData name="Jaime Quintana" userId="10cd8460-cca5-49ca-86bb-5fdaee821825" providerId="ADAL" clId="{88C394CB-9AB3-470A-ACC8-D05B939DC128}" dt="2019-03-27T18:07:29.950" v="2" actId="2696"/>
        <pc:sldMkLst>
          <pc:docMk/>
          <pc:sldMk cId="1575824279" sldId="263"/>
        </pc:sldMkLst>
      </pc:sldChg>
      <pc:sldChg chg="del">
        <pc:chgData name="Jaime Quintana" userId="10cd8460-cca5-49ca-86bb-5fdaee821825" providerId="ADAL" clId="{88C394CB-9AB3-470A-ACC8-D05B939DC128}" dt="2019-03-27T18:07:29.989" v="3" actId="2696"/>
        <pc:sldMkLst>
          <pc:docMk/>
          <pc:sldMk cId="1446807523" sldId="264"/>
        </pc:sldMkLst>
      </pc:sldChg>
      <pc:sldChg chg="del">
        <pc:chgData name="Jaime Quintana" userId="10cd8460-cca5-49ca-86bb-5fdaee821825" providerId="ADAL" clId="{88C394CB-9AB3-470A-ACC8-D05B939DC128}" dt="2019-03-27T18:07:30.004" v="4" actId="2696"/>
        <pc:sldMkLst>
          <pc:docMk/>
          <pc:sldMk cId="598282204" sldId="265"/>
        </pc:sldMkLst>
      </pc:sldChg>
      <pc:sldChg chg="del">
        <pc:chgData name="Jaime Quintana" userId="10cd8460-cca5-49ca-86bb-5fdaee821825" providerId="ADAL" clId="{88C394CB-9AB3-470A-ACC8-D05B939DC128}" dt="2019-03-27T18:07:30.019" v="5" actId="2696"/>
        <pc:sldMkLst>
          <pc:docMk/>
          <pc:sldMk cId="355452704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2419350" y="2581275"/>
            <a:ext cx="4438650" cy="4191000"/>
          </a:xfrm>
          <a:prstGeom prst="rect">
            <a:avLst/>
          </a:prstGeom>
          <a:solidFill>
            <a:srgbClr val="EE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95600" y="3028950"/>
            <a:ext cx="3743325" cy="33908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43225" y="7019925"/>
            <a:ext cx="3443287" cy="1216025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ethica-logo-login-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0" y="276225"/>
            <a:ext cx="97155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90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0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34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25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2419350" y="2581275"/>
            <a:ext cx="4438650" cy="4191000"/>
          </a:xfrm>
          <a:prstGeom prst="rect">
            <a:avLst/>
          </a:prstGeom>
          <a:solidFill>
            <a:srgbClr val="AA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95600" y="3028950"/>
            <a:ext cx="3743325" cy="33908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43225" y="7019925"/>
            <a:ext cx="3443287" cy="1216025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ethica-logo-login-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0" y="276225"/>
            <a:ext cx="97155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2419350" y="2581275"/>
            <a:ext cx="4438650" cy="4191000"/>
          </a:xfrm>
          <a:prstGeom prst="rect">
            <a:avLst/>
          </a:prstGeom>
          <a:solidFill>
            <a:srgbClr val="D9E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95600" y="3028950"/>
            <a:ext cx="3743325" cy="339089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43225" y="7019925"/>
            <a:ext cx="3443287" cy="1216025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ethica-logo-login-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0" y="276225"/>
            <a:ext cx="97155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65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7"/>
            <a:ext cx="5915025" cy="110066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rgbClr val="AA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50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434167"/>
            <a:ext cx="2890838" cy="4642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5" y="2434167"/>
            <a:ext cx="2890838" cy="4642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27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73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524750"/>
            <a:ext cx="6858000" cy="1619250"/>
          </a:xfrm>
          <a:prstGeom prst="rect">
            <a:avLst/>
          </a:prstGeom>
          <a:solidFill>
            <a:srgbClr val="D9E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thica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19662" y="7948613"/>
            <a:ext cx="1469721" cy="70008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04813" y="7789336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7888" y="8417986"/>
            <a:ext cx="2314575" cy="486833"/>
          </a:xfrm>
        </p:spPr>
        <p:txBody>
          <a:bodyPr/>
          <a:lstStyle>
            <a:lvl1pPr algn="l">
              <a:defRPr/>
            </a:lvl1pPr>
          </a:lstStyle>
          <a:p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8389411"/>
            <a:ext cx="1543050" cy="486833"/>
          </a:xfrm>
        </p:spPr>
        <p:txBody>
          <a:bodyPr/>
          <a:lstStyle>
            <a:lvl1pPr algn="l">
              <a:defRPr/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4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37AD-1449-4858-A1CC-AE078F3E75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5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866775"/>
            <a:ext cx="3452811" cy="138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004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0063" y="845608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D9E339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07DFBEAB-87C2-41F6-A7E9-0185C0445AC7}" type="datetimeFigureOut">
              <a:rPr lang="en-CA" smtClean="0"/>
              <a:pPr/>
              <a:t>2019-03-27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9E339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D9E339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E65937AD-1449-4858-A1CC-AE078F3E755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4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EE3968"/>
          </a:solidFill>
          <a:latin typeface="Lato" pitchFamily="34" charset="0"/>
          <a:ea typeface="Lato" pitchFamily="34" charset="0"/>
          <a:cs typeface="Lato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ACF0B7-67F7-43F1-A880-36319B19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7118"/>
            <a:ext cx="6459415" cy="1566428"/>
          </a:xfrm>
        </p:spPr>
        <p:txBody>
          <a:bodyPr anchor="b" anchorCtr="1">
            <a:normAutofit/>
          </a:bodyPr>
          <a:lstStyle/>
          <a:p>
            <a:pPr fontAlgn="base"/>
            <a:r>
              <a:rPr lang="pt-BR" sz="2800" dirty="0"/>
              <a:t>Precisa de mais Largura de Banda?</a:t>
            </a:r>
            <a:endParaRPr lang="hi-IN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6B7B80-C5C8-408E-960D-B7C12CB5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64774"/>
            <a:ext cx="3290887" cy="330369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r>
              <a:rPr lang="pt-BR" dirty="0"/>
              <a:t>As organizações de hoje estão sentindo dificuldades para lidarem com as pressões explosivas que a internetestá impondo às suas redes. Uma internet lenta pode provocar atrasos nas suas atividades diárias, o que pode custar dinheiro e tempo. Se está sentindo que a sua conexão à internet é lenta, podemos ajudar. </a:t>
            </a:r>
          </a:p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r>
              <a:rPr lang="pt-BR" dirty="0"/>
              <a:t>O nosso novo produto, CloudAccess™, permite combinar múltiplas conexões low-cost para criar uma ligação mais rápida. A tecnologia suporta praticamente qualquer conexão de banda larga e é totalmente gerenciada, dando absolutamente tranquilidade para você.</a:t>
            </a:r>
            <a:endParaRPr lang="en-CA" sz="9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626334-C8AE-4DBD-857B-C52E0B486BA2}"/>
              </a:ext>
            </a:extLst>
          </p:cNvPr>
          <p:cNvSpPr txBox="1">
            <a:spLocks/>
          </p:cNvSpPr>
          <p:nvPr/>
        </p:nvSpPr>
        <p:spPr>
          <a:xfrm>
            <a:off x="471489" y="1343936"/>
            <a:ext cx="5690160" cy="1335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pt-BR" dirty="0"/>
              <a:t>Aquilo que possibilita às organizações em localizações remotas e rurais combinarem conexões à internet para criarem conexões virtuais mais rápidas.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401587-B51E-41AF-8EF1-F9FB62DD2D0E}"/>
              </a:ext>
            </a:extLst>
          </p:cNvPr>
          <p:cNvSpPr txBox="1">
            <a:spLocks/>
          </p:cNvSpPr>
          <p:nvPr/>
        </p:nvSpPr>
        <p:spPr>
          <a:xfrm>
            <a:off x="471489" y="5968470"/>
            <a:ext cx="3417087" cy="12002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pt-BR" dirty="0"/>
              <a:t>Fale connosco para saber como pode combinar múltiplas conexões à internet para resolver os seus problemas de largura de banda.</a:t>
            </a:r>
            <a:endParaRPr lang="en-US" sz="1600" dirty="0">
              <a:latin typeface="Lato"/>
              <a:ea typeface="Lato"/>
              <a:cs typeface="Lato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ABB1CF-29DD-405B-A34F-431349EC71C2}"/>
              </a:ext>
            </a:extLst>
          </p:cNvPr>
          <p:cNvSpPr txBox="1">
            <a:spLocks/>
          </p:cNvSpPr>
          <p:nvPr/>
        </p:nvSpPr>
        <p:spPr>
          <a:xfrm>
            <a:off x="471489" y="7757092"/>
            <a:ext cx="3417087" cy="804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en-CA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Entre </a:t>
            </a:r>
            <a:r>
              <a:rPr lang="en-CA" sz="1400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em</a:t>
            </a:r>
            <a:r>
              <a:rPr lang="en-CA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r>
              <a:rPr lang="en-CA" sz="1400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contato</a:t>
            </a:r>
            <a:r>
              <a:rPr lang="en-CA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r>
              <a:rPr lang="en-CA" sz="1400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hoje</a:t>
            </a:r>
            <a:r>
              <a:rPr lang="en-CA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:</a:t>
            </a:r>
            <a:br>
              <a:rPr lang="en-CA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</a:b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+1.800.555.1212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23058C-A087-456C-82C8-26C3A608367C}"/>
              </a:ext>
            </a:extLst>
          </p:cNvPr>
          <p:cNvSpPr txBox="1">
            <a:spLocks/>
          </p:cNvSpPr>
          <p:nvPr/>
        </p:nvSpPr>
        <p:spPr>
          <a:xfrm>
            <a:off x="471488" y="8770345"/>
            <a:ext cx="4986395" cy="297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EE3968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pt-BR" sz="800" dirty="0">
                <a:solidFill>
                  <a:schemeClr val="bg1"/>
                </a:solidFill>
              </a:rPr>
              <a:t>O CloudAccess™ é uma marca registrada da Ethica Channel Enablement Inc. - Todos os direitos reservados.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CA5F9-E025-4B3F-A64F-69EE3EC657B5}"/>
              </a:ext>
            </a:extLst>
          </p:cNvPr>
          <p:cNvSpPr/>
          <p:nvPr/>
        </p:nvSpPr>
        <p:spPr>
          <a:xfrm>
            <a:off x="4016326" y="2581275"/>
            <a:ext cx="2841674" cy="4191000"/>
          </a:xfrm>
          <a:prstGeom prst="rect">
            <a:avLst/>
          </a:prstGeom>
          <a:solidFill>
            <a:srgbClr val="EE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047E5AE-8938-437A-A965-F59A7A4A6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27" y="3406400"/>
            <a:ext cx="2540749" cy="25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300B3756FFD419F4711AF7CDA0ACE" ma:contentTypeVersion="6" ma:contentTypeDescription="Create a new document." ma:contentTypeScope="" ma:versionID="ba7a3892e2ad32f8c4a2fd963332c964">
  <xsd:schema xmlns:xsd="http://www.w3.org/2001/XMLSchema" xmlns:xs="http://www.w3.org/2001/XMLSchema" xmlns:p="http://schemas.microsoft.com/office/2006/metadata/properties" xmlns:ns2="1b2d216a-84c9-43fa-b92c-ba5a7060ca78" xmlns:ns3="d5ab543a-0e87-4f3c-a36a-af068c303bc8" targetNamespace="http://schemas.microsoft.com/office/2006/metadata/properties" ma:root="true" ma:fieldsID="619ff4040842984d7ae9dc889cc3cb67" ns2:_="" ns3:_="">
    <xsd:import namespace="1b2d216a-84c9-43fa-b92c-ba5a7060ca78"/>
    <xsd:import namespace="d5ab543a-0e87-4f3c-a36a-af068c303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216a-84c9-43fa-b92c-ba5a7060c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b543a-0e87-4f3c-a36a-af068c303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9F4159-C3AB-4022-84A5-445A7395D8A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b2d216a-84c9-43fa-b92c-ba5a7060ca78"/>
    <ds:schemaRef ds:uri="http://purl.org/dc/elements/1.1/"/>
    <ds:schemaRef ds:uri="http://schemas.microsoft.com/office/2006/metadata/properties"/>
    <ds:schemaRef ds:uri="http://schemas.microsoft.com/office/infopath/2007/PartnerControls"/>
    <ds:schemaRef ds:uri="d5ab543a-0e87-4f3c-a36a-af068c303bc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2C70AB-012D-42C3-A2EB-E3F2A63BAB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7853C-72DF-4E3C-9ECC-563F35FD7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d216a-84c9-43fa-b92c-ba5a7060ca78"/>
    <ds:schemaRef ds:uri="d5ab543a-0e87-4f3c-a36a-af068c303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168</Words>
  <Application>Microsoft Office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Arial</vt:lpstr>
      <vt:lpstr>Lato</vt:lpstr>
      <vt:lpstr>Calibri</vt:lpstr>
      <vt:lpstr>Office Theme</vt:lpstr>
      <vt:lpstr>Precisa de mais Largura de Banda?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Quintana</dc:creator>
  <cp:lastModifiedBy>Jaime Quintana</cp:lastModifiedBy>
  <cp:revision>197</cp:revision>
  <dcterms:created xsi:type="dcterms:W3CDTF">2019-01-14T19:22:37Z</dcterms:created>
  <dcterms:modified xsi:type="dcterms:W3CDTF">2019-03-27T18:07:35Z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0x010100CD1300B3756FFD419F4711AF7CDA0ACE</vt:lpwstr>
  </property>
</Properties>
</file>