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9" r:id="rId5"/>
  </p:sldIdLst>
  <p:sldSz cx="6858000" cy="9144000" type="letter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09F"/>
    <a:srgbClr val="D9E339"/>
    <a:srgbClr val="EE396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87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Quintana" userId="10cd8460-cca5-49ca-86bb-5fdaee821825" providerId="ADAL" clId="{7A9C20AF-4473-4A12-AE01-3B536001EADA}"/>
    <pc:docChg chg="delSld">
      <pc:chgData name="Jaime Quintana" userId="10cd8460-cca5-49ca-86bb-5fdaee821825" providerId="ADAL" clId="{7A9C20AF-4473-4A12-AE01-3B536001EADA}" dt="2019-03-27T18:10:36.063" v="6" actId="2696"/>
      <pc:docMkLst>
        <pc:docMk/>
      </pc:docMkLst>
      <pc:sldChg chg="del">
        <pc:chgData name="Jaime Quintana" userId="10cd8460-cca5-49ca-86bb-5fdaee821825" providerId="ADAL" clId="{7A9C20AF-4473-4A12-AE01-3B536001EADA}" dt="2019-03-27T18:10:35.902" v="0" actId="2696"/>
        <pc:sldMkLst>
          <pc:docMk/>
          <pc:sldMk cId="2234196907" sldId="260"/>
        </pc:sldMkLst>
      </pc:sldChg>
      <pc:sldChg chg="del">
        <pc:chgData name="Jaime Quintana" userId="10cd8460-cca5-49ca-86bb-5fdaee821825" providerId="ADAL" clId="{7A9C20AF-4473-4A12-AE01-3B536001EADA}" dt="2019-03-27T18:10:35.932" v="1" actId="2696"/>
        <pc:sldMkLst>
          <pc:docMk/>
          <pc:sldMk cId="522372949" sldId="261"/>
        </pc:sldMkLst>
      </pc:sldChg>
      <pc:sldChg chg="del">
        <pc:chgData name="Jaime Quintana" userId="10cd8460-cca5-49ca-86bb-5fdaee821825" providerId="ADAL" clId="{7A9C20AF-4473-4A12-AE01-3B536001EADA}" dt="2019-03-27T18:10:35.982" v="2" actId="2696"/>
        <pc:sldMkLst>
          <pc:docMk/>
          <pc:sldMk cId="3934989906" sldId="262"/>
        </pc:sldMkLst>
      </pc:sldChg>
      <pc:sldChg chg="del">
        <pc:chgData name="Jaime Quintana" userId="10cd8460-cca5-49ca-86bb-5fdaee821825" providerId="ADAL" clId="{7A9C20AF-4473-4A12-AE01-3B536001EADA}" dt="2019-03-27T18:10:36.003" v="3" actId="2696"/>
        <pc:sldMkLst>
          <pc:docMk/>
          <pc:sldMk cId="1575824279" sldId="263"/>
        </pc:sldMkLst>
      </pc:sldChg>
      <pc:sldChg chg="del">
        <pc:chgData name="Jaime Quintana" userId="10cd8460-cca5-49ca-86bb-5fdaee821825" providerId="ADAL" clId="{7A9C20AF-4473-4A12-AE01-3B536001EADA}" dt="2019-03-27T18:10:36.030" v="4" actId="2696"/>
        <pc:sldMkLst>
          <pc:docMk/>
          <pc:sldMk cId="1446807523" sldId="264"/>
        </pc:sldMkLst>
      </pc:sldChg>
      <pc:sldChg chg="del">
        <pc:chgData name="Jaime Quintana" userId="10cd8460-cca5-49ca-86bb-5fdaee821825" providerId="ADAL" clId="{7A9C20AF-4473-4A12-AE01-3B536001EADA}" dt="2019-03-27T18:10:36.046" v="5" actId="2696"/>
        <pc:sldMkLst>
          <pc:docMk/>
          <pc:sldMk cId="598282204" sldId="265"/>
        </pc:sldMkLst>
      </pc:sldChg>
      <pc:sldChg chg="del">
        <pc:chgData name="Jaime Quintana" userId="10cd8460-cca5-49ca-86bb-5fdaee821825" providerId="ADAL" clId="{7A9C20AF-4473-4A12-AE01-3B536001EADA}" dt="2019-03-27T18:10:36.063" v="6" actId="2696"/>
        <pc:sldMkLst>
          <pc:docMk/>
          <pc:sldMk cId="355452704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EE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90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0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34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25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AA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D9E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65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7"/>
            <a:ext cx="5915025" cy="11006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rgbClr val="AA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5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434167"/>
            <a:ext cx="2890838" cy="4642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5" y="2434167"/>
            <a:ext cx="2890838" cy="4642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27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7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rgbClr val="D9E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4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5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866775"/>
            <a:ext cx="3452811" cy="138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004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0063" y="845608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4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E3968"/>
          </a:solidFill>
          <a:latin typeface="Lato" pitchFamily="34" charset="0"/>
          <a:ea typeface="Lato" pitchFamily="34" charset="0"/>
          <a:cs typeface="Lato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99A1968-4627-45FA-B001-9D865B51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68" y="-257118"/>
            <a:ext cx="6213231" cy="1566428"/>
          </a:xfrm>
        </p:spPr>
        <p:txBody>
          <a:bodyPr anchor="b" anchorCtr="1">
            <a:normAutofit/>
          </a:bodyPr>
          <a:lstStyle/>
          <a:p>
            <a:pPr fontAlgn="base"/>
            <a:r>
              <a:rPr lang="es-ES" sz="3200" dirty="0"/>
              <a:t>¿Necesitas más ancho de banda?</a:t>
            </a:r>
            <a:endParaRPr lang="hi-IN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353F72-3476-4ECE-98F2-EF5449D2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64774"/>
            <a:ext cx="3290887" cy="330369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es-ES" dirty="0"/>
              <a:t>Las organizaciones de hoy luchan para mantenerse al día con la creciente presión a la cual Internet somete sus redes. Un Internet lento puede causar retrasos en sus actividades diarias, los cual puede costarle tiempo y dinero. Si está experimentando constantemente una conexión lenta a Internet, podemos ayudarle. </a:t>
            </a:r>
          </a:p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es-ES" dirty="0"/>
              <a:t>Nuestro nuevo producto, </a:t>
            </a:r>
            <a:r>
              <a:rPr lang="es-ES" dirty="0" err="1"/>
              <a:t>CloudAccess</a:t>
            </a:r>
            <a:r>
              <a:rPr lang="es-ES" dirty="0"/>
              <a:t>™, le permite combinar múltiples conexiones de bajo coste para crear un enlace más rápido. La tecnología soporta virtualmente cualquier conexión de banda ancha, y está totalmente gestionada, dándote tranquilidad.</a:t>
            </a:r>
            <a:endParaRPr lang="en-CA" sz="9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092622-27E2-4D2B-9FDB-2B88884E5731}"/>
              </a:ext>
            </a:extLst>
          </p:cNvPr>
          <p:cNvSpPr txBox="1">
            <a:spLocks/>
          </p:cNvSpPr>
          <p:nvPr/>
        </p:nvSpPr>
        <p:spPr>
          <a:xfrm>
            <a:off x="471489" y="1343936"/>
            <a:ext cx="5690160" cy="133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es-ES" dirty="0"/>
              <a:t>Cómo organizaciones remotas y rurales pueden combinar sus conexiones a Internet para crear una conexión virtual más rápida.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AEC019-38E1-45B7-B862-A4CFD97F6AC7}"/>
              </a:ext>
            </a:extLst>
          </p:cNvPr>
          <p:cNvSpPr txBox="1">
            <a:spLocks/>
          </p:cNvSpPr>
          <p:nvPr/>
        </p:nvSpPr>
        <p:spPr>
          <a:xfrm>
            <a:off x="471489" y="5968470"/>
            <a:ext cx="3417087" cy="12002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es-ES" dirty="0"/>
              <a:t>Pregúntenos cómo puede combinar múltiples conexiones a Internet para resolver sus problemas de ancho de banda.</a:t>
            </a:r>
            <a:endParaRPr lang="en-US" sz="1600" dirty="0">
              <a:latin typeface="Lato"/>
              <a:ea typeface="Lato"/>
              <a:cs typeface="Lato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24E07D-EA47-42C5-9151-9B341681D487}"/>
              </a:ext>
            </a:extLst>
          </p:cNvPr>
          <p:cNvSpPr txBox="1">
            <a:spLocks/>
          </p:cNvSpPr>
          <p:nvPr/>
        </p:nvSpPr>
        <p:spPr>
          <a:xfrm>
            <a:off x="471489" y="7757092"/>
            <a:ext cx="3417087" cy="804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en-CA" sz="140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Contáctenos</a:t>
            </a:r>
            <a: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hoy: </a:t>
            </a:r>
            <a:b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</a:b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+1.800.555.1212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9F793A-B042-4BE7-88B5-D023988AAC44}"/>
              </a:ext>
            </a:extLst>
          </p:cNvPr>
          <p:cNvSpPr txBox="1">
            <a:spLocks/>
          </p:cNvSpPr>
          <p:nvPr/>
        </p:nvSpPr>
        <p:spPr>
          <a:xfrm>
            <a:off x="471488" y="8770345"/>
            <a:ext cx="4986395" cy="2974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es-ES" sz="800" dirty="0" err="1">
                <a:solidFill>
                  <a:schemeClr val="bg1"/>
                </a:solidFill>
              </a:rPr>
              <a:t>CloudAccess</a:t>
            </a:r>
            <a:r>
              <a:rPr lang="es-ES" sz="800" dirty="0">
                <a:solidFill>
                  <a:schemeClr val="bg1"/>
                </a:solidFill>
              </a:rPr>
              <a:t>™, es una marca comercial de Ethica </a:t>
            </a:r>
            <a:r>
              <a:rPr lang="es-ES" sz="800" dirty="0" err="1">
                <a:solidFill>
                  <a:schemeClr val="bg1"/>
                </a:solidFill>
              </a:rPr>
              <a:t>Channel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es-ES" sz="800" dirty="0" err="1">
                <a:solidFill>
                  <a:schemeClr val="bg1"/>
                </a:solidFill>
              </a:rPr>
              <a:t>Enablement</a:t>
            </a:r>
            <a:r>
              <a:rPr lang="es-ES" sz="800" dirty="0">
                <a:solidFill>
                  <a:schemeClr val="bg1"/>
                </a:solidFill>
              </a:rPr>
              <a:t> Inc. – Todos los derechos reservados.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0749EE-C0B4-453E-A5D7-4F3AE01B63C0}"/>
              </a:ext>
            </a:extLst>
          </p:cNvPr>
          <p:cNvSpPr/>
          <p:nvPr/>
        </p:nvSpPr>
        <p:spPr>
          <a:xfrm>
            <a:off x="4016326" y="2581275"/>
            <a:ext cx="2841674" cy="4191000"/>
          </a:xfrm>
          <a:prstGeom prst="rect">
            <a:avLst/>
          </a:prstGeom>
          <a:solidFill>
            <a:srgbClr val="EE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27BC95C-E85D-456B-B3A8-93305DAB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27" y="3406400"/>
            <a:ext cx="2540749" cy="25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300B3756FFD419F4711AF7CDA0ACE" ma:contentTypeVersion="6" ma:contentTypeDescription="Create a new document." ma:contentTypeScope="" ma:versionID="ba7a3892e2ad32f8c4a2fd963332c964">
  <xsd:schema xmlns:xsd="http://www.w3.org/2001/XMLSchema" xmlns:xs="http://www.w3.org/2001/XMLSchema" xmlns:p="http://schemas.microsoft.com/office/2006/metadata/properties" xmlns:ns2="1b2d216a-84c9-43fa-b92c-ba5a7060ca78" xmlns:ns3="d5ab543a-0e87-4f3c-a36a-af068c303bc8" targetNamespace="http://schemas.microsoft.com/office/2006/metadata/properties" ma:root="true" ma:fieldsID="619ff4040842984d7ae9dc889cc3cb67" ns2:_="" ns3:_="">
    <xsd:import namespace="1b2d216a-84c9-43fa-b92c-ba5a7060ca78"/>
    <xsd:import namespace="d5ab543a-0e87-4f3c-a36a-af068c303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216a-84c9-43fa-b92c-ba5a7060c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b543a-0e87-4f3c-a36a-af068c303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7853C-72DF-4E3C-9ECC-563F35FD7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d216a-84c9-43fa-b92c-ba5a7060ca78"/>
    <ds:schemaRef ds:uri="d5ab543a-0e87-4f3c-a36a-af068c303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F4159-C3AB-4022-84A5-445A7395D8A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b2d216a-84c9-43fa-b92c-ba5a7060ca78"/>
    <ds:schemaRef ds:uri="http://schemas.microsoft.com/office/infopath/2007/PartnerControls"/>
    <ds:schemaRef ds:uri="http://purl.org/dc/elements/1.1/"/>
    <ds:schemaRef ds:uri="d5ab543a-0e87-4f3c-a36a-af068c303b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2C70AB-012D-42C3-A2EB-E3F2A63BA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158</Words>
  <Application>Microsoft Office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Arial</vt:lpstr>
      <vt:lpstr>Lato</vt:lpstr>
      <vt:lpstr>Calibri</vt:lpstr>
      <vt:lpstr>Office Theme</vt:lpstr>
      <vt:lpstr>¿Necesitas más ancho de banda?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Quintana</dc:creator>
  <cp:lastModifiedBy>Jaime Quintana</cp:lastModifiedBy>
  <cp:revision>197</cp:revision>
  <dcterms:created xsi:type="dcterms:W3CDTF">2019-01-14T19:22:37Z</dcterms:created>
  <dcterms:modified xsi:type="dcterms:W3CDTF">2019-03-27T18:10:38Z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0x010100CD1300B3756FFD419F4711AF7CDA0ACE</vt:lpwstr>
  </property>
</Properties>
</file>